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29" r:id="rId3"/>
    <p:sldId id="328" r:id="rId4"/>
    <p:sldId id="314" r:id="rId5"/>
    <p:sldId id="325" r:id="rId6"/>
    <p:sldId id="326" r:id="rId7"/>
    <p:sldId id="323" r:id="rId8"/>
    <p:sldId id="327" r:id="rId9"/>
    <p:sldId id="324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5"/>
    <p:sldId id="352" r:id="rId26"/>
    <p:sldId id="353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